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58000" cy="99456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9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60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4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09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133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280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945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670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70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109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270B-4631-4678-BD57-E1BC99FCBEC5}" type="datetimeFigureOut">
              <a:rPr lang="it-IT" smtClean="0"/>
              <a:t>04/04/2023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36E3-594F-489B-A46F-D72490907D7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34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5613"/>
            <a:ext cx="6858000" cy="671477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2" y="98302"/>
            <a:ext cx="682966" cy="609715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942695" y="45872"/>
            <a:ext cx="3500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Bernard MT Condensed" panose="02050806060905020404" pitchFamily="18" charset="0"/>
              </a:rPr>
              <a:t>GRAND  TOUR  PATRIMONIO </a:t>
            </a:r>
          </a:p>
          <a:p>
            <a:r>
              <a:rPr lang="it-IT" sz="2400" b="1" dirty="0">
                <a:solidFill>
                  <a:srgbClr val="0070C0"/>
                </a:solidFill>
                <a:latin typeface="Bernard MT Condensed" panose="02050806060905020404" pitchFamily="18" charset="0"/>
              </a:rPr>
              <a:t>         </a:t>
            </a:r>
            <a:r>
              <a:rPr lang="it-IT" sz="2000" dirty="0">
                <a:solidFill>
                  <a:srgbClr val="C00000"/>
                </a:solidFill>
                <a:latin typeface="Bernard MT Condensed" panose="02050806060905020404" pitchFamily="18" charset="0"/>
              </a:rPr>
              <a:t>in terra di Siena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49" y="308402"/>
            <a:ext cx="530202" cy="21046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3100" y="103529"/>
            <a:ext cx="594718" cy="599258"/>
          </a:xfrm>
          <a:prstGeom prst="rect">
            <a:avLst/>
          </a:prstGeom>
        </p:spPr>
      </p:pic>
      <p:sp>
        <p:nvSpPr>
          <p:cNvPr id="7" name="Rettangolo arrotondato 6"/>
          <p:cNvSpPr/>
          <p:nvPr/>
        </p:nvSpPr>
        <p:spPr>
          <a:xfrm>
            <a:off x="97641" y="857031"/>
            <a:ext cx="4278175" cy="64255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San Gimignano 15-16 aprile 2023</a:t>
            </a:r>
            <a:endParaRPr lang="it-IT" sz="24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452079" y="854439"/>
            <a:ext cx="2253382" cy="6649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Bernard MT Condensed" panose="02050806060905020404" pitchFamily="18" charset="0"/>
              </a:rPr>
              <a:t>Brevetto Randonnée     381 km - 6.086 m/</a:t>
            </a:r>
            <a:r>
              <a:rPr lang="it-IT" sz="1600" dirty="0" smtClean="0">
                <a:latin typeface="Bernard MT Condensed" panose="02050806060905020404" pitchFamily="18" charset="0"/>
              </a:rPr>
              <a:t>disl</a:t>
            </a:r>
            <a:r>
              <a:rPr lang="it-IT" sz="1600" dirty="0" smtClean="0">
                <a:latin typeface="Bernard MT Condensed" panose="02050806060905020404" pitchFamily="18" charset="0"/>
              </a:rPr>
              <a:t>+</a:t>
            </a:r>
            <a:endParaRPr lang="it-IT" sz="1600" dirty="0">
              <a:latin typeface="Bernard MT Condensed" panose="02050806060905020404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42962" y="64757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1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412493" y="41928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535541" y="56518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3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658590" y="664582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264260" y="439293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900155" y="23107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1682" y="8406418"/>
            <a:ext cx="67963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Ritrovo al Centro Civico Le Granaglie e </a:t>
            </a:r>
            <a:r>
              <a:rPr lang="it-IT" sz="1100" b="1" dirty="0" smtClean="0"/>
              <a:t>PARTENZA</a:t>
            </a:r>
            <a:r>
              <a:rPr lang="it-IT" sz="1100" dirty="0" smtClean="0"/>
              <a:t> dalle ore </a:t>
            </a:r>
            <a:r>
              <a:rPr lang="it-IT" sz="1100" b="1" dirty="0" smtClean="0"/>
              <a:t>13:00 alle ore 14:00 </a:t>
            </a:r>
            <a:r>
              <a:rPr lang="it-IT" sz="1100" dirty="0" smtClean="0"/>
              <a:t>da piazza </a:t>
            </a:r>
            <a:r>
              <a:rPr lang="it-IT" sz="1100" dirty="0"/>
              <a:t>d</a:t>
            </a:r>
            <a:r>
              <a:rPr lang="it-IT" sz="1100" dirty="0" smtClean="0"/>
              <a:t>ella Cisterna </a:t>
            </a:r>
          </a:p>
          <a:p>
            <a:r>
              <a:rPr lang="it-IT" sz="1100" dirty="0" smtClean="0"/>
              <a:t>Controllo 1: Montieri km 87 – Country bar, piazza Gramsci 1  </a:t>
            </a:r>
            <a:r>
              <a:rPr lang="it-IT" sz="1100" dirty="0" smtClean="0">
                <a:solidFill>
                  <a:srgbClr val="FF0000"/>
                </a:solidFill>
              </a:rPr>
              <a:t>(cancello: ore 16&gt;18)</a:t>
            </a:r>
          </a:p>
          <a:p>
            <a:r>
              <a:rPr lang="it-IT" sz="1100" dirty="0" smtClean="0"/>
              <a:t>Controllo 2: Pievescola km 128 – Bar alimentari, via Provinciale 43 </a:t>
            </a:r>
            <a:r>
              <a:rPr lang="it-IT" sz="1100" dirty="0" smtClean="0">
                <a:solidFill>
                  <a:srgbClr val="FF0000"/>
                </a:solidFill>
              </a:rPr>
              <a:t>(cancello: ore 18&gt;21)</a:t>
            </a:r>
          </a:p>
          <a:p>
            <a:r>
              <a:rPr lang="it-IT" sz="1100" dirty="0" smtClean="0"/>
              <a:t>Controllo 3: Vescovado di Murlo km 173 – Circolo ARCI, via Roma 43 </a:t>
            </a:r>
            <a:r>
              <a:rPr lang="it-IT" sz="1100" dirty="0" smtClean="0">
                <a:solidFill>
                  <a:srgbClr val="FF0000"/>
                </a:solidFill>
              </a:rPr>
              <a:t>(cancello: ore 20&gt;24)</a:t>
            </a:r>
          </a:p>
          <a:p>
            <a:r>
              <a:rPr lang="it-IT" sz="1100" dirty="0" smtClean="0"/>
              <a:t>Controllo 4: Pienza km 233 -  Wine Bar Il caffè, piazza Dante Alighieri o foto «Via dell’Amore» </a:t>
            </a:r>
            <a:r>
              <a:rPr lang="it-IT" sz="1100" dirty="0" smtClean="0">
                <a:solidFill>
                  <a:srgbClr val="FF0000"/>
                </a:solidFill>
              </a:rPr>
              <a:t>(cancello: ore 22&gt;03)</a:t>
            </a:r>
          </a:p>
          <a:p>
            <a:r>
              <a:rPr lang="it-IT" sz="1100" dirty="0" smtClean="0"/>
              <a:t>Controllo 5: </a:t>
            </a:r>
            <a:r>
              <a:rPr lang="it-IT" sz="1100" dirty="0"/>
              <a:t>R</a:t>
            </a:r>
            <a:r>
              <a:rPr lang="it-IT" sz="1100" dirty="0" smtClean="0"/>
              <a:t>apolano Terme km 280  «casa Bardelli», v. Provinciale Nord 178 – piccolo ristoro </a:t>
            </a:r>
            <a:r>
              <a:rPr lang="it-IT" sz="1100" dirty="0" smtClean="0">
                <a:solidFill>
                  <a:srgbClr val="FF0000"/>
                </a:solidFill>
              </a:rPr>
              <a:t>(cancello: ore 24&gt;06)</a:t>
            </a:r>
          </a:p>
          <a:p>
            <a:r>
              <a:rPr lang="it-IT" sz="1100" dirty="0" smtClean="0"/>
              <a:t>Controllo 6: Radda in Chianti km 322 – bar pasticceria </a:t>
            </a:r>
            <a:r>
              <a:rPr lang="it-IT" sz="1100" dirty="0" smtClean="0"/>
              <a:t>Sampoli</a:t>
            </a:r>
            <a:r>
              <a:rPr lang="it-IT" sz="1100" dirty="0" smtClean="0"/>
              <a:t>  &amp; Lapis, viale XI febbraio 2 </a:t>
            </a:r>
            <a:r>
              <a:rPr lang="it-IT" sz="1100" dirty="0" smtClean="0">
                <a:solidFill>
                  <a:srgbClr val="FF0000"/>
                </a:solidFill>
              </a:rPr>
              <a:t>(cancello: ore 03&gt;10)</a:t>
            </a:r>
          </a:p>
          <a:p>
            <a:r>
              <a:rPr lang="it-IT" sz="1100" b="1" dirty="0" smtClean="0"/>
              <a:t>ARRIVO </a:t>
            </a:r>
            <a:r>
              <a:rPr lang="it-IT" sz="1100" dirty="0" smtClean="0"/>
              <a:t>a San Gimignano km 381 – Centro Civico Le Granaglie – pasta party </a:t>
            </a:r>
            <a:r>
              <a:rPr lang="it-IT" sz="1100" dirty="0" smtClean="0">
                <a:solidFill>
                  <a:srgbClr val="FF0000"/>
                </a:solidFill>
              </a:rPr>
              <a:t>(cancello: ore 05&gt;16)</a:t>
            </a:r>
            <a:endParaRPr lang="it-IT" sz="11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97641" y="7424244"/>
            <a:ext cx="318433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1400" b="1" dirty="0" smtClean="0"/>
              <a:t>Traccia GPX – </a:t>
            </a:r>
            <a:r>
              <a:rPr lang="it-IT" sz="1400" b="1" dirty="0" smtClean="0"/>
              <a:t>Openrunner</a:t>
            </a:r>
            <a:r>
              <a:rPr lang="it-IT" sz="1400" b="1" dirty="0" smtClean="0"/>
              <a:t>:  ID 15810095</a:t>
            </a:r>
            <a:endParaRPr lang="it-IT" sz="14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97641" y="7974767"/>
            <a:ext cx="274190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INFO/Help: 329.0570234 – 347.9392338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1354074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213</Words>
  <Application>Microsoft Office PowerPoint</Application>
  <PresentationFormat>A4 (21x29,7 cm)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Bonechi</dc:creator>
  <cp:lastModifiedBy>Account Microsoft</cp:lastModifiedBy>
  <cp:revision>53</cp:revision>
  <cp:lastPrinted>2023-04-04T20:14:31Z</cp:lastPrinted>
  <dcterms:created xsi:type="dcterms:W3CDTF">2015-03-30T13:05:22Z</dcterms:created>
  <dcterms:modified xsi:type="dcterms:W3CDTF">2023-04-04T21:32:48Z</dcterms:modified>
</cp:coreProperties>
</file>